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0" d="100"/>
          <a:sy n="60" d="100"/>
        </p:scale>
        <p:origin x="114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F62AD-45E2-42BA-92A1-B5052B2E8F3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C203EA7-2AF2-435B-A3BC-D173F2210D1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0728B00-B1DA-4E17-A771-095F8F2D5B56}"/>
              </a:ext>
            </a:extLst>
          </p:cNvPr>
          <p:cNvSpPr>
            <a:spLocks noGrp="1"/>
          </p:cNvSpPr>
          <p:nvPr>
            <p:ph type="dt" sz="half" idx="10"/>
          </p:nvPr>
        </p:nvSpPr>
        <p:spPr/>
        <p:txBody>
          <a:bodyPr/>
          <a:lstStyle/>
          <a:p>
            <a:fld id="{DFF151D5-7610-4A2F-8CC8-6F625FF0E6E4}" type="datetimeFigureOut">
              <a:rPr lang="en-US" smtClean="0"/>
              <a:t>4/1/2022</a:t>
            </a:fld>
            <a:endParaRPr lang="en-US"/>
          </a:p>
        </p:txBody>
      </p:sp>
      <p:sp>
        <p:nvSpPr>
          <p:cNvPr id="5" name="Footer Placeholder 4">
            <a:extLst>
              <a:ext uri="{FF2B5EF4-FFF2-40B4-BE49-F238E27FC236}">
                <a16:creationId xmlns:a16="http://schemas.microsoft.com/office/drawing/2014/main" id="{C0ACD75C-B0EE-4AA2-BA0B-97DB0B5685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5A0F6B-BD43-43E2-A2AF-39819E9643FC}"/>
              </a:ext>
            </a:extLst>
          </p:cNvPr>
          <p:cNvSpPr>
            <a:spLocks noGrp="1"/>
          </p:cNvSpPr>
          <p:nvPr>
            <p:ph type="sldNum" sz="quarter" idx="12"/>
          </p:nvPr>
        </p:nvSpPr>
        <p:spPr/>
        <p:txBody>
          <a:bodyPr/>
          <a:lstStyle/>
          <a:p>
            <a:fld id="{1DAFBC0C-652B-4A77-974D-CBF59ECFE68F}" type="slidenum">
              <a:rPr lang="en-US" smtClean="0"/>
              <a:t>‹#›</a:t>
            </a:fld>
            <a:endParaRPr lang="en-US"/>
          </a:p>
        </p:txBody>
      </p:sp>
    </p:spTree>
    <p:extLst>
      <p:ext uri="{BB962C8B-B14F-4D97-AF65-F5344CB8AC3E}">
        <p14:creationId xmlns:p14="http://schemas.microsoft.com/office/powerpoint/2010/main" val="4168846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CFAFC-791D-45CC-98F5-D7E6DBD20D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525F814-E310-41F7-A8FA-C040BC3926D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039FF-C190-43DF-BE4E-9915C4D4E213}"/>
              </a:ext>
            </a:extLst>
          </p:cNvPr>
          <p:cNvSpPr>
            <a:spLocks noGrp="1"/>
          </p:cNvSpPr>
          <p:nvPr>
            <p:ph type="dt" sz="half" idx="10"/>
          </p:nvPr>
        </p:nvSpPr>
        <p:spPr/>
        <p:txBody>
          <a:bodyPr/>
          <a:lstStyle/>
          <a:p>
            <a:fld id="{DFF151D5-7610-4A2F-8CC8-6F625FF0E6E4}" type="datetimeFigureOut">
              <a:rPr lang="en-US" smtClean="0"/>
              <a:t>4/1/2022</a:t>
            </a:fld>
            <a:endParaRPr lang="en-US"/>
          </a:p>
        </p:txBody>
      </p:sp>
      <p:sp>
        <p:nvSpPr>
          <p:cNvPr id="5" name="Footer Placeholder 4">
            <a:extLst>
              <a:ext uri="{FF2B5EF4-FFF2-40B4-BE49-F238E27FC236}">
                <a16:creationId xmlns:a16="http://schemas.microsoft.com/office/drawing/2014/main" id="{64D25E23-A400-44C4-ACA2-DE9E2CC365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FAFADF-F212-4D9B-AC15-6E6A64A46F3F}"/>
              </a:ext>
            </a:extLst>
          </p:cNvPr>
          <p:cNvSpPr>
            <a:spLocks noGrp="1"/>
          </p:cNvSpPr>
          <p:nvPr>
            <p:ph type="sldNum" sz="quarter" idx="12"/>
          </p:nvPr>
        </p:nvSpPr>
        <p:spPr/>
        <p:txBody>
          <a:bodyPr/>
          <a:lstStyle/>
          <a:p>
            <a:fld id="{1DAFBC0C-652B-4A77-974D-CBF59ECFE68F}" type="slidenum">
              <a:rPr lang="en-US" smtClean="0"/>
              <a:t>‹#›</a:t>
            </a:fld>
            <a:endParaRPr lang="en-US"/>
          </a:p>
        </p:txBody>
      </p:sp>
    </p:spTree>
    <p:extLst>
      <p:ext uri="{BB962C8B-B14F-4D97-AF65-F5344CB8AC3E}">
        <p14:creationId xmlns:p14="http://schemas.microsoft.com/office/powerpoint/2010/main" val="3556356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CF8435B-43A9-422C-906B-9F684FBCF08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7232159-939D-4DF8-9550-62EF3BA1140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70C3E2-3E26-4048-A90C-40B19E8CE05F}"/>
              </a:ext>
            </a:extLst>
          </p:cNvPr>
          <p:cNvSpPr>
            <a:spLocks noGrp="1"/>
          </p:cNvSpPr>
          <p:nvPr>
            <p:ph type="dt" sz="half" idx="10"/>
          </p:nvPr>
        </p:nvSpPr>
        <p:spPr/>
        <p:txBody>
          <a:bodyPr/>
          <a:lstStyle/>
          <a:p>
            <a:fld id="{DFF151D5-7610-4A2F-8CC8-6F625FF0E6E4}" type="datetimeFigureOut">
              <a:rPr lang="en-US" smtClean="0"/>
              <a:t>4/1/2022</a:t>
            </a:fld>
            <a:endParaRPr lang="en-US"/>
          </a:p>
        </p:txBody>
      </p:sp>
      <p:sp>
        <p:nvSpPr>
          <p:cNvPr id="5" name="Footer Placeholder 4">
            <a:extLst>
              <a:ext uri="{FF2B5EF4-FFF2-40B4-BE49-F238E27FC236}">
                <a16:creationId xmlns:a16="http://schemas.microsoft.com/office/drawing/2014/main" id="{E805E8A4-53A4-4387-94A3-1891680070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A96222-B4EF-4632-8273-7FD2EA76F65B}"/>
              </a:ext>
            </a:extLst>
          </p:cNvPr>
          <p:cNvSpPr>
            <a:spLocks noGrp="1"/>
          </p:cNvSpPr>
          <p:nvPr>
            <p:ph type="sldNum" sz="quarter" idx="12"/>
          </p:nvPr>
        </p:nvSpPr>
        <p:spPr/>
        <p:txBody>
          <a:bodyPr/>
          <a:lstStyle/>
          <a:p>
            <a:fld id="{1DAFBC0C-652B-4A77-974D-CBF59ECFE68F}" type="slidenum">
              <a:rPr lang="en-US" smtClean="0"/>
              <a:t>‹#›</a:t>
            </a:fld>
            <a:endParaRPr lang="en-US"/>
          </a:p>
        </p:txBody>
      </p:sp>
    </p:spTree>
    <p:extLst>
      <p:ext uri="{BB962C8B-B14F-4D97-AF65-F5344CB8AC3E}">
        <p14:creationId xmlns:p14="http://schemas.microsoft.com/office/powerpoint/2010/main" val="1115980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96123-7063-4E5D-915D-119B58BBFBC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572742-3766-431B-8A43-FF70CECD47A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8B6BC6-3EFE-4C5D-ADA6-465A7CF62455}"/>
              </a:ext>
            </a:extLst>
          </p:cNvPr>
          <p:cNvSpPr>
            <a:spLocks noGrp="1"/>
          </p:cNvSpPr>
          <p:nvPr>
            <p:ph type="dt" sz="half" idx="10"/>
          </p:nvPr>
        </p:nvSpPr>
        <p:spPr/>
        <p:txBody>
          <a:bodyPr/>
          <a:lstStyle/>
          <a:p>
            <a:fld id="{DFF151D5-7610-4A2F-8CC8-6F625FF0E6E4}" type="datetimeFigureOut">
              <a:rPr lang="en-US" smtClean="0"/>
              <a:t>4/1/2022</a:t>
            </a:fld>
            <a:endParaRPr lang="en-US"/>
          </a:p>
        </p:txBody>
      </p:sp>
      <p:sp>
        <p:nvSpPr>
          <p:cNvPr id="5" name="Footer Placeholder 4">
            <a:extLst>
              <a:ext uri="{FF2B5EF4-FFF2-40B4-BE49-F238E27FC236}">
                <a16:creationId xmlns:a16="http://schemas.microsoft.com/office/drawing/2014/main" id="{402370CC-C764-4E65-8398-757044AB14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67BB75-1410-4725-A0E9-78EA4CD40978}"/>
              </a:ext>
            </a:extLst>
          </p:cNvPr>
          <p:cNvSpPr>
            <a:spLocks noGrp="1"/>
          </p:cNvSpPr>
          <p:nvPr>
            <p:ph type="sldNum" sz="quarter" idx="12"/>
          </p:nvPr>
        </p:nvSpPr>
        <p:spPr/>
        <p:txBody>
          <a:bodyPr/>
          <a:lstStyle/>
          <a:p>
            <a:fld id="{1DAFBC0C-652B-4A77-974D-CBF59ECFE68F}" type="slidenum">
              <a:rPr lang="en-US" smtClean="0"/>
              <a:t>‹#›</a:t>
            </a:fld>
            <a:endParaRPr lang="en-US"/>
          </a:p>
        </p:txBody>
      </p:sp>
    </p:spTree>
    <p:extLst>
      <p:ext uri="{BB962C8B-B14F-4D97-AF65-F5344CB8AC3E}">
        <p14:creationId xmlns:p14="http://schemas.microsoft.com/office/powerpoint/2010/main" val="393296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2B54B-8CB3-44E1-9569-A010FA14479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13170E7-AE83-4C7F-9AF6-30305A44AB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4791895-09E8-4EF1-84D1-7DFE7F357EC3}"/>
              </a:ext>
            </a:extLst>
          </p:cNvPr>
          <p:cNvSpPr>
            <a:spLocks noGrp="1"/>
          </p:cNvSpPr>
          <p:nvPr>
            <p:ph type="dt" sz="half" idx="10"/>
          </p:nvPr>
        </p:nvSpPr>
        <p:spPr/>
        <p:txBody>
          <a:bodyPr/>
          <a:lstStyle/>
          <a:p>
            <a:fld id="{DFF151D5-7610-4A2F-8CC8-6F625FF0E6E4}" type="datetimeFigureOut">
              <a:rPr lang="en-US" smtClean="0"/>
              <a:t>4/1/2022</a:t>
            </a:fld>
            <a:endParaRPr lang="en-US"/>
          </a:p>
        </p:txBody>
      </p:sp>
      <p:sp>
        <p:nvSpPr>
          <p:cNvPr id="5" name="Footer Placeholder 4">
            <a:extLst>
              <a:ext uri="{FF2B5EF4-FFF2-40B4-BE49-F238E27FC236}">
                <a16:creationId xmlns:a16="http://schemas.microsoft.com/office/drawing/2014/main" id="{CE1042F5-2418-4366-AC65-DCC39FDB3D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46F608-9023-47D8-8EBA-AA5B8461397B}"/>
              </a:ext>
            </a:extLst>
          </p:cNvPr>
          <p:cNvSpPr>
            <a:spLocks noGrp="1"/>
          </p:cNvSpPr>
          <p:nvPr>
            <p:ph type="sldNum" sz="quarter" idx="12"/>
          </p:nvPr>
        </p:nvSpPr>
        <p:spPr/>
        <p:txBody>
          <a:bodyPr/>
          <a:lstStyle/>
          <a:p>
            <a:fld id="{1DAFBC0C-652B-4A77-974D-CBF59ECFE68F}" type="slidenum">
              <a:rPr lang="en-US" smtClean="0"/>
              <a:t>‹#›</a:t>
            </a:fld>
            <a:endParaRPr lang="en-US"/>
          </a:p>
        </p:txBody>
      </p:sp>
    </p:spTree>
    <p:extLst>
      <p:ext uri="{BB962C8B-B14F-4D97-AF65-F5344CB8AC3E}">
        <p14:creationId xmlns:p14="http://schemas.microsoft.com/office/powerpoint/2010/main" val="10990924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88731-3142-4269-9580-2EBBF8A2460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63346E9-4FEC-41B6-856D-4C59B7F4B6C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AA0505E-B5B3-45F3-8341-3DB3F448F2E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DDFE073-FEA7-46C9-B808-3E34F1A4682B}"/>
              </a:ext>
            </a:extLst>
          </p:cNvPr>
          <p:cNvSpPr>
            <a:spLocks noGrp="1"/>
          </p:cNvSpPr>
          <p:nvPr>
            <p:ph type="dt" sz="half" idx="10"/>
          </p:nvPr>
        </p:nvSpPr>
        <p:spPr/>
        <p:txBody>
          <a:bodyPr/>
          <a:lstStyle/>
          <a:p>
            <a:fld id="{DFF151D5-7610-4A2F-8CC8-6F625FF0E6E4}" type="datetimeFigureOut">
              <a:rPr lang="en-US" smtClean="0"/>
              <a:t>4/1/2022</a:t>
            </a:fld>
            <a:endParaRPr lang="en-US"/>
          </a:p>
        </p:txBody>
      </p:sp>
      <p:sp>
        <p:nvSpPr>
          <p:cNvPr id="6" name="Footer Placeholder 5">
            <a:extLst>
              <a:ext uri="{FF2B5EF4-FFF2-40B4-BE49-F238E27FC236}">
                <a16:creationId xmlns:a16="http://schemas.microsoft.com/office/drawing/2014/main" id="{6415BFB8-8D7F-46BC-8EF3-398791AF79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67BC21-7913-4292-9F76-C671AB69AAFE}"/>
              </a:ext>
            </a:extLst>
          </p:cNvPr>
          <p:cNvSpPr>
            <a:spLocks noGrp="1"/>
          </p:cNvSpPr>
          <p:nvPr>
            <p:ph type="sldNum" sz="quarter" idx="12"/>
          </p:nvPr>
        </p:nvSpPr>
        <p:spPr/>
        <p:txBody>
          <a:bodyPr/>
          <a:lstStyle/>
          <a:p>
            <a:fld id="{1DAFBC0C-652B-4A77-974D-CBF59ECFE68F}" type="slidenum">
              <a:rPr lang="en-US" smtClean="0"/>
              <a:t>‹#›</a:t>
            </a:fld>
            <a:endParaRPr lang="en-US"/>
          </a:p>
        </p:txBody>
      </p:sp>
    </p:spTree>
    <p:extLst>
      <p:ext uri="{BB962C8B-B14F-4D97-AF65-F5344CB8AC3E}">
        <p14:creationId xmlns:p14="http://schemas.microsoft.com/office/powerpoint/2010/main" val="465160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301C6B-5D43-488E-A0E7-61843E04296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4313594-E2F9-4224-90D0-F7A8E5C1BB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815687B-B76F-4FDF-878D-814F5916223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C118BE0-35C6-46CC-8E98-48CD602B9C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99900DB-B89B-4DB6-AFC3-2E9A5EC5D0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ADDBFB9-3CDF-41D6-A794-D5467F53F7AA}"/>
              </a:ext>
            </a:extLst>
          </p:cNvPr>
          <p:cNvSpPr>
            <a:spLocks noGrp="1"/>
          </p:cNvSpPr>
          <p:nvPr>
            <p:ph type="dt" sz="half" idx="10"/>
          </p:nvPr>
        </p:nvSpPr>
        <p:spPr/>
        <p:txBody>
          <a:bodyPr/>
          <a:lstStyle/>
          <a:p>
            <a:fld id="{DFF151D5-7610-4A2F-8CC8-6F625FF0E6E4}" type="datetimeFigureOut">
              <a:rPr lang="en-US" smtClean="0"/>
              <a:t>4/1/2022</a:t>
            </a:fld>
            <a:endParaRPr lang="en-US"/>
          </a:p>
        </p:txBody>
      </p:sp>
      <p:sp>
        <p:nvSpPr>
          <p:cNvPr id="8" name="Footer Placeholder 7">
            <a:extLst>
              <a:ext uri="{FF2B5EF4-FFF2-40B4-BE49-F238E27FC236}">
                <a16:creationId xmlns:a16="http://schemas.microsoft.com/office/drawing/2014/main" id="{6A1D5905-C8D0-42EB-9B7D-8D99FDEA408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AE291ED-2798-409C-9759-5EF13AAE6971}"/>
              </a:ext>
            </a:extLst>
          </p:cNvPr>
          <p:cNvSpPr>
            <a:spLocks noGrp="1"/>
          </p:cNvSpPr>
          <p:nvPr>
            <p:ph type="sldNum" sz="quarter" idx="12"/>
          </p:nvPr>
        </p:nvSpPr>
        <p:spPr/>
        <p:txBody>
          <a:bodyPr/>
          <a:lstStyle/>
          <a:p>
            <a:fld id="{1DAFBC0C-652B-4A77-974D-CBF59ECFE68F}" type="slidenum">
              <a:rPr lang="en-US" smtClean="0"/>
              <a:t>‹#›</a:t>
            </a:fld>
            <a:endParaRPr lang="en-US"/>
          </a:p>
        </p:txBody>
      </p:sp>
    </p:spTree>
    <p:extLst>
      <p:ext uri="{BB962C8B-B14F-4D97-AF65-F5344CB8AC3E}">
        <p14:creationId xmlns:p14="http://schemas.microsoft.com/office/powerpoint/2010/main" val="30711859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50D44-FE10-4687-9E55-629D6DBA537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E0F60EC-F1DC-4FFB-B873-B46DBE36FE90}"/>
              </a:ext>
            </a:extLst>
          </p:cNvPr>
          <p:cNvSpPr>
            <a:spLocks noGrp="1"/>
          </p:cNvSpPr>
          <p:nvPr>
            <p:ph type="dt" sz="half" idx="10"/>
          </p:nvPr>
        </p:nvSpPr>
        <p:spPr/>
        <p:txBody>
          <a:bodyPr/>
          <a:lstStyle/>
          <a:p>
            <a:fld id="{DFF151D5-7610-4A2F-8CC8-6F625FF0E6E4}" type="datetimeFigureOut">
              <a:rPr lang="en-US" smtClean="0"/>
              <a:t>4/1/2022</a:t>
            </a:fld>
            <a:endParaRPr lang="en-US"/>
          </a:p>
        </p:txBody>
      </p:sp>
      <p:sp>
        <p:nvSpPr>
          <p:cNvPr id="4" name="Footer Placeholder 3">
            <a:extLst>
              <a:ext uri="{FF2B5EF4-FFF2-40B4-BE49-F238E27FC236}">
                <a16:creationId xmlns:a16="http://schemas.microsoft.com/office/drawing/2014/main" id="{03ED5E09-5391-4109-8960-7E56A402534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1CFB193-C49F-4376-A534-D114B6F07ED1}"/>
              </a:ext>
            </a:extLst>
          </p:cNvPr>
          <p:cNvSpPr>
            <a:spLocks noGrp="1"/>
          </p:cNvSpPr>
          <p:nvPr>
            <p:ph type="sldNum" sz="quarter" idx="12"/>
          </p:nvPr>
        </p:nvSpPr>
        <p:spPr/>
        <p:txBody>
          <a:bodyPr/>
          <a:lstStyle/>
          <a:p>
            <a:fld id="{1DAFBC0C-652B-4A77-974D-CBF59ECFE68F}" type="slidenum">
              <a:rPr lang="en-US" smtClean="0"/>
              <a:t>‹#›</a:t>
            </a:fld>
            <a:endParaRPr lang="en-US"/>
          </a:p>
        </p:txBody>
      </p:sp>
    </p:spTree>
    <p:extLst>
      <p:ext uri="{BB962C8B-B14F-4D97-AF65-F5344CB8AC3E}">
        <p14:creationId xmlns:p14="http://schemas.microsoft.com/office/powerpoint/2010/main" val="150894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6611B13-AFEA-4152-8B37-F2CC71379050}"/>
              </a:ext>
            </a:extLst>
          </p:cNvPr>
          <p:cNvSpPr>
            <a:spLocks noGrp="1"/>
          </p:cNvSpPr>
          <p:nvPr>
            <p:ph type="dt" sz="half" idx="10"/>
          </p:nvPr>
        </p:nvSpPr>
        <p:spPr/>
        <p:txBody>
          <a:bodyPr/>
          <a:lstStyle/>
          <a:p>
            <a:fld id="{DFF151D5-7610-4A2F-8CC8-6F625FF0E6E4}" type="datetimeFigureOut">
              <a:rPr lang="en-US" smtClean="0"/>
              <a:t>4/1/2022</a:t>
            </a:fld>
            <a:endParaRPr lang="en-US"/>
          </a:p>
        </p:txBody>
      </p:sp>
      <p:sp>
        <p:nvSpPr>
          <p:cNvPr id="3" name="Footer Placeholder 2">
            <a:extLst>
              <a:ext uri="{FF2B5EF4-FFF2-40B4-BE49-F238E27FC236}">
                <a16:creationId xmlns:a16="http://schemas.microsoft.com/office/drawing/2014/main" id="{8FF622AB-6447-4053-931B-6C0F141DF12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7AA43F9-7B81-4CB7-9E2E-7F3EF342290C}"/>
              </a:ext>
            </a:extLst>
          </p:cNvPr>
          <p:cNvSpPr>
            <a:spLocks noGrp="1"/>
          </p:cNvSpPr>
          <p:nvPr>
            <p:ph type="sldNum" sz="quarter" idx="12"/>
          </p:nvPr>
        </p:nvSpPr>
        <p:spPr/>
        <p:txBody>
          <a:bodyPr/>
          <a:lstStyle/>
          <a:p>
            <a:fld id="{1DAFBC0C-652B-4A77-974D-CBF59ECFE68F}" type="slidenum">
              <a:rPr lang="en-US" smtClean="0"/>
              <a:t>‹#›</a:t>
            </a:fld>
            <a:endParaRPr lang="en-US"/>
          </a:p>
        </p:txBody>
      </p:sp>
    </p:spTree>
    <p:extLst>
      <p:ext uri="{BB962C8B-B14F-4D97-AF65-F5344CB8AC3E}">
        <p14:creationId xmlns:p14="http://schemas.microsoft.com/office/powerpoint/2010/main" val="40789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3E3850-B776-465F-86BC-7BA4B1495C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3517E32-5E81-4116-8271-584A849C94D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3DE3ABA-BE16-4C9F-8626-013271B663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166ACA-C073-4327-92B4-B4C3353FC27E}"/>
              </a:ext>
            </a:extLst>
          </p:cNvPr>
          <p:cNvSpPr>
            <a:spLocks noGrp="1"/>
          </p:cNvSpPr>
          <p:nvPr>
            <p:ph type="dt" sz="half" idx="10"/>
          </p:nvPr>
        </p:nvSpPr>
        <p:spPr/>
        <p:txBody>
          <a:bodyPr/>
          <a:lstStyle/>
          <a:p>
            <a:fld id="{DFF151D5-7610-4A2F-8CC8-6F625FF0E6E4}" type="datetimeFigureOut">
              <a:rPr lang="en-US" smtClean="0"/>
              <a:t>4/1/2022</a:t>
            </a:fld>
            <a:endParaRPr lang="en-US"/>
          </a:p>
        </p:txBody>
      </p:sp>
      <p:sp>
        <p:nvSpPr>
          <p:cNvPr id="6" name="Footer Placeholder 5">
            <a:extLst>
              <a:ext uri="{FF2B5EF4-FFF2-40B4-BE49-F238E27FC236}">
                <a16:creationId xmlns:a16="http://schemas.microsoft.com/office/drawing/2014/main" id="{884A2324-4AC6-4B12-9EB3-15EEB2CECA9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A506CD-64DE-4F4B-9340-6FCFF17E985B}"/>
              </a:ext>
            </a:extLst>
          </p:cNvPr>
          <p:cNvSpPr>
            <a:spLocks noGrp="1"/>
          </p:cNvSpPr>
          <p:nvPr>
            <p:ph type="sldNum" sz="quarter" idx="12"/>
          </p:nvPr>
        </p:nvSpPr>
        <p:spPr/>
        <p:txBody>
          <a:bodyPr/>
          <a:lstStyle/>
          <a:p>
            <a:fld id="{1DAFBC0C-652B-4A77-974D-CBF59ECFE68F}" type="slidenum">
              <a:rPr lang="en-US" smtClean="0"/>
              <a:t>‹#›</a:t>
            </a:fld>
            <a:endParaRPr lang="en-US"/>
          </a:p>
        </p:txBody>
      </p:sp>
    </p:spTree>
    <p:extLst>
      <p:ext uri="{BB962C8B-B14F-4D97-AF65-F5344CB8AC3E}">
        <p14:creationId xmlns:p14="http://schemas.microsoft.com/office/powerpoint/2010/main" val="6371314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32408-15EC-4A91-BEA6-0B797C2C89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E5CB2A3-7FE5-45A4-9892-D1562BA45A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8DA952-4C64-4D6C-91B1-6988567BCC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548951-B535-4C84-8262-1D21FE083C60}"/>
              </a:ext>
            </a:extLst>
          </p:cNvPr>
          <p:cNvSpPr>
            <a:spLocks noGrp="1"/>
          </p:cNvSpPr>
          <p:nvPr>
            <p:ph type="dt" sz="half" idx="10"/>
          </p:nvPr>
        </p:nvSpPr>
        <p:spPr/>
        <p:txBody>
          <a:bodyPr/>
          <a:lstStyle/>
          <a:p>
            <a:fld id="{DFF151D5-7610-4A2F-8CC8-6F625FF0E6E4}" type="datetimeFigureOut">
              <a:rPr lang="en-US" smtClean="0"/>
              <a:t>4/1/2022</a:t>
            </a:fld>
            <a:endParaRPr lang="en-US"/>
          </a:p>
        </p:txBody>
      </p:sp>
      <p:sp>
        <p:nvSpPr>
          <p:cNvPr id="6" name="Footer Placeholder 5">
            <a:extLst>
              <a:ext uri="{FF2B5EF4-FFF2-40B4-BE49-F238E27FC236}">
                <a16:creationId xmlns:a16="http://schemas.microsoft.com/office/drawing/2014/main" id="{97B45E04-81E7-46C9-A309-1FDE0EAD0C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61187C-6D2B-4537-8EE9-C5222F38FD35}"/>
              </a:ext>
            </a:extLst>
          </p:cNvPr>
          <p:cNvSpPr>
            <a:spLocks noGrp="1"/>
          </p:cNvSpPr>
          <p:nvPr>
            <p:ph type="sldNum" sz="quarter" idx="12"/>
          </p:nvPr>
        </p:nvSpPr>
        <p:spPr/>
        <p:txBody>
          <a:bodyPr/>
          <a:lstStyle/>
          <a:p>
            <a:fld id="{1DAFBC0C-652B-4A77-974D-CBF59ECFE68F}" type="slidenum">
              <a:rPr lang="en-US" smtClean="0"/>
              <a:t>‹#›</a:t>
            </a:fld>
            <a:endParaRPr lang="en-US"/>
          </a:p>
        </p:txBody>
      </p:sp>
    </p:spTree>
    <p:extLst>
      <p:ext uri="{BB962C8B-B14F-4D97-AF65-F5344CB8AC3E}">
        <p14:creationId xmlns:p14="http://schemas.microsoft.com/office/powerpoint/2010/main" val="3400435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81F928-85DA-4681-98EF-4D8AF3D09B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A0B74CD-52A3-4A59-8D32-B224DD4776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66C1CB-0F66-4B4F-8641-AF71B105158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F151D5-7610-4A2F-8CC8-6F625FF0E6E4}" type="datetimeFigureOut">
              <a:rPr lang="en-US" smtClean="0"/>
              <a:t>4/1/2022</a:t>
            </a:fld>
            <a:endParaRPr lang="en-US"/>
          </a:p>
        </p:txBody>
      </p:sp>
      <p:sp>
        <p:nvSpPr>
          <p:cNvPr id="5" name="Footer Placeholder 4">
            <a:extLst>
              <a:ext uri="{FF2B5EF4-FFF2-40B4-BE49-F238E27FC236}">
                <a16:creationId xmlns:a16="http://schemas.microsoft.com/office/drawing/2014/main" id="{C36081CB-FBE9-4DD3-B6BC-A9206FBE23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C8358AB-F182-4E35-A23B-23FE254670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AFBC0C-652B-4A77-974D-CBF59ECFE68F}" type="slidenum">
              <a:rPr lang="en-US" smtClean="0"/>
              <a:t>‹#›</a:t>
            </a:fld>
            <a:endParaRPr lang="en-US"/>
          </a:p>
        </p:txBody>
      </p:sp>
    </p:spTree>
    <p:extLst>
      <p:ext uri="{BB962C8B-B14F-4D97-AF65-F5344CB8AC3E}">
        <p14:creationId xmlns:p14="http://schemas.microsoft.com/office/powerpoint/2010/main" val="32702238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EBE1D7-A3CD-48DC-82E4-7D953C8B07D3}"/>
              </a:ext>
            </a:extLst>
          </p:cNvPr>
          <p:cNvSpPr>
            <a:spLocks noGrp="1"/>
          </p:cNvSpPr>
          <p:nvPr>
            <p:ph type="ctrTitle"/>
          </p:nvPr>
        </p:nvSpPr>
        <p:spPr>
          <a:xfrm>
            <a:off x="1524000" y="690637"/>
            <a:ext cx="9144000" cy="1170247"/>
          </a:xfrm>
        </p:spPr>
        <p:txBody>
          <a:bodyPr/>
          <a:lstStyle/>
          <a:p>
            <a:r>
              <a:rPr lang="en-US" b="1" dirty="0"/>
              <a:t>FENCELINE COMMUNITIES</a:t>
            </a:r>
          </a:p>
        </p:txBody>
      </p:sp>
      <p:sp>
        <p:nvSpPr>
          <p:cNvPr id="3" name="Subtitle 2">
            <a:extLst>
              <a:ext uri="{FF2B5EF4-FFF2-40B4-BE49-F238E27FC236}">
                <a16:creationId xmlns:a16="http://schemas.microsoft.com/office/drawing/2014/main" id="{5BFF4BC5-7D4D-4C35-ADAD-B84EBDEEC62D}"/>
              </a:ext>
            </a:extLst>
          </p:cNvPr>
          <p:cNvSpPr>
            <a:spLocks noGrp="1"/>
          </p:cNvSpPr>
          <p:nvPr>
            <p:ph type="subTitle" idx="1"/>
          </p:nvPr>
        </p:nvSpPr>
        <p:spPr>
          <a:xfrm>
            <a:off x="1387929" y="1860884"/>
            <a:ext cx="9280071" cy="1978159"/>
          </a:xfrm>
        </p:spPr>
        <p:txBody>
          <a:bodyPr/>
          <a:lstStyle/>
          <a:p>
            <a:r>
              <a:rPr lang="en-US" b="1" dirty="0">
                <a:solidFill>
                  <a:srgbClr val="C00000"/>
                </a:solidFill>
              </a:rPr>
              <a:t>AIR MONITORS – TRAINING –DATA – SOLUTIONS</a:t>
            </a:r>
          </a:p>
          <a:p>
            <a:r>
              <a:rPr lang="en-US" sz="2800" b="1" dirty="0"/>
              <a:t>NAEEMA GILYARD</a:t>
            </a:r>
            <a:r>
              <a:rPr lang="en-US" dirty="0"/>
              <a:t>, </a:t>
            </a:r>
          </a:p>
        </p:txBody>
      </p:sp>
      <p:pic>
        <p:nvPicPr>
          <p:cNvPr id="5" name="Picture 4" descr="Text&#10;&#10;Description automatically generated">
            <a:extLst>
              <a:ext uri="{FF2B5EF4-FFF2-40B4-BE49-F238E27FC236}">
                <a16:creationId xmlns:a16="http://schemas.microsoft.com/office/drawing/2014/main" id="{2CF5CC52-8FE2-42F7-A576-AE5BA276FD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62893" y="2855495"/>
            <a:ext cx="7266213" cy="3256547"/>
          </a:xfrm>
          <a:prstGeom prst="rect">
            <a:avLst/>
          </a:prstGeom>
        </p:spPr>
      </p:pic>
    </p:spTree>
    <p:extLst>
      <p:ext uri="{BB962C8B-B14F-4D97-AF65-F5344CB8AC3E}">
        <p14:creationId xmlns:p14="http://schemas.microsoft.com/office/powerpoint/2010/main" val="2550044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F49A1-B2CA-4DAD-AD44-F1EE56A5F1D5}"/>
              </a:ext>
            </a:extLst>
          </p:cNvPr>
          <p:cNvSpPr>
            <a:spLocks noGrp="1"/>
          </p:cNvSpPr>
          <p:nvPr>
            <p:ph type="title"/>
          </p:nvPr>
        </p:nvSpPr>
        <p:spPr>
          <a:xfrm>
            <a:off x="838200" y="365126"/>
            <a:ext cx="10515600" cy="773864"/>
          </a:xfrm>
        </p:spPr>
        <p:txBody>
          <a:bodyPr/>
          <a:lstStyle/>
          <a:p>
            <a:pPr algn="ctr"/>
            <a:r>
              <a:rPr lang="en-US" i="1" dirty="0">
                <a:solidFill>
                  <a:srgbClr val="C00000"/>
                </a:solidFill>
              </a:rPr>
              <a:t>CONNECTION</a:t>
            </a:r>
          </a:p>
        </p:txBody>
      </p:sp>
      <p:sp>
        <p:nvSpPr>
          <p:cNvPr id="3" name="Content Placeholder 2">
            <a:extLst>
              <a:ext uri="{FF2B5EF4-FFF2-40B4-BE49-F238E27FC236}">
                <a16:creationId xmlns:a16="http://schemas.microsoft.com/office/drawing/2014/main" id="{80FA59B0-2DFC-4FBD-B2BC-3916B6A0A3D3}"/>
              </a:ext>
            </a:extLst>
          </p:cNvPr>
          <p:cNvSpPr>
            <a:spLocks noGrp="1"/>
          </p:cNvSpPr>
          <p:nvPr>
            <p:ph idx="1"/>
          </p:nvPr>
        </p:nvSpPr>
        <p:spPr>
          <a:xfrm>
            <a:off x="838200" y="1138990"/>
            <a:ext cx="10515600" cy="5037973"/>
          </a:xfrm>
        </p:spPr>
        <p:txBody>
          <a:bodyPr>
            <a:noAutofit/>
          </a:bodyPr>
          <a:lstStyle/>
          <a:p>
            <a:pPr marL="0" marR="0" indent="0">
              <a:lnSpc>
                <a:spcPct val="150000"/>
              </a:lnSpc>
              <a:spcBef>
                <a:spcPts val="0"/>
              </a:spcBef>
              <a:spcAft>
                <a:spcPts val="0"/>
              </a:spcAft>
            </a:pPr>
            <a:r>
              <a:rPr lang="en-US" sz="2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Partnerships and coalitions, that includes communities, municipalities, counties, states and federal agencies, are needed to help achieve Environmental Justice for fence-line communities whose health is compromised by exposure to air pollution and harmful toxins.</a:t>
            </a:r>
          </a:p>
          <a:p>
            <a:pPr marL="0" marR="0" indent="0">
              <a:lnSpc>
                <a:spcPct val="150000"/>
              </a:lnSpc>
              <a:spcBef>
                <a:spcPts val="0"/>
              </a:spcBef>
              <a:spcAft>
                <a:spcPts val="0"/>
              </a:spcAft>
            </a:pPr>
            <a:endParaRPr lang="en-US" sz="2400" b="1"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marL="0" marR="0" indent="0">
              <a:lnSpc>
                <a:spcPct val="150000"/>
              </a:lnSpc>
              <a:spcBef>
                <a:spcPts val="0"/>
              </a:spcBef>
              <a:spcAft>
                <a:spcPts val="0"/>
              </a:spcAft>
            </a:pPr>
            <a:r>
              <a:rPr lang="en-US" sz="2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Residents in fence-line communities face financial barriers to obtain air monitors with filters for small particles that create data, education for proper use, the potential to analyze the data, and translate the chemical compounds in a report that details the health impacts of environmental stressors. </a:t>
            </a:r>
            <a:endParaRPr lang="en-US" sz="2400" b="1"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545590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2B965-34EA-40B3-A5CD-C276147ECF23}"/>
              </a:ext>
            </a:extLst>
          </p:cNvPr>
          <p:cNvSpPr>
            <a:spLocks noGrp="1"/>
          </p:cNvSpPr>
          <p:nvPr>
            <p:ph type="title"/>
          </p:nvPr>
        </p:nvSpPr>
        <p:spPr/>
        <p:txBody>
          <a:bodyPr/>
          <a:lstStyle/>
          <a:p>
            <a:r>
              <a:rPr lang="en-US" dirty="0"/>
              <a:t>                              </a:t>
            </a:r>
            <a:r>
              <a:rPr lang="en-US" b="1" i="1" dirty="0">
                <a:solidFill>
                  <a:srgbClr val="C00000"/>
                </a:solidFill>
              </a:rPr>
              <a:t>ASSISTANCE</a:t>
            </a:r>
          </a:p>
        </p:txBody>
      </p:sp>
      <p:sp>
        <p:nvSpPr>
          <p:cNvPr id="3" name="Content Placeholder 2">
            <a:extLst>
              <a:ext uri="{FF2B5EF4-FFF2-40B4-BE49-F238E27FC236}">
                <a16:creationId xmlns:a16="http://schemas.microsoft.com/office/drawing/2014/main" id="{7FE2B208-D393-4FCD-B641-DCD8F83DF1C5}"/>
              </a:ext>
            </a:extLst>
          </p:cNvPr>
          <p:cNvSpPr>
            <a:spLocks noGrp="1"/>
          </p:cNvSpPr>
          <p:nvPr>
            <p:ph idx="1"/>
          </p:nvPr>
        </p:nvSpPr>
        <p:spPr>
          <a:xfrm>
            <a:off x="838200" y="1379622"/>
            <a:ext cx="10515600" cy="4797342"/>
          </a:xfrm>
        </p:spPr>
        <p:txBody>
          <a:bodyPr>
            <a:normAutofit fontScale="92500"/>
          </a:bodyPr>
          <a:lstStyle/>
          <a:p>
            <a:pPr indent="0">
              <a:lnSpc>
                <a:spcPct val="150000"/>
              </a:lnSpc>
              <a:spcBef>
                <a:spcPts val="0"/>
              </a:spcBef>
              <a:buNone/>
            </a:pPr>
            <a:r>
              <a:rPr lang="en-US" sz="20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Assistance from all government agencies could help reduce or remove these barriers</a:t>
            </a:r>
          </a:p>
          <a:p>
            <a:pPr marL="571500" indent="-342900">
              <a:lnSpc>
                <a:spcPct val="150000"/>
              </a:lnSpc>
              <a:spcBef>
                <a:spcPts val="0"/>
              </a:spcBef>
            </a:pPr>
            <a:r>
              <a:rPr lang="en-US" sz="20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Each entity has a regulation role to play and the responsibility to regulate and</a:t>
            </a:r>
          </a:p>
          <a:p>
            <a:pPr indent="0">
              <a:lnSpc>
                <a:spcPct val="150000"/>
              </a:lnSpc>
              <a:spcBef>
                <a:spcPts val="0"/>
              </a:spcBef>
              <a:buNone/>
            </a:pPr>
            <a:r>
              <a:rPr lang="en-US" sz="20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0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engage in oversight over companies and industries that release toxins into the</a:t>
            </a:r>
          </a:p>
          <a:p>
            <a:pPr indent="0">
              <a:lnSpc>
                <a:spcPct val="150000"/>
              </a:lnSpc>
              <a:spcBef>
                <a:spcPts val="0"/>
              </a:spcBef>
              <a:buNone/>
            </a:pPr>
            <a:r>
              <a:rPr lang="en-US" sz="20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0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atmosphere, They must hold them accountable for their violations based on policies</a:t>
            </a:r>
          </a:p>
          <a:p>
            <a:pPr indent="0">
              <a:lnSpc>
                <a:spcPct val="150000"/>
              </a:lnSpc>
              <a:spcBef>
                <a:spcPts val="0"/>
              </a:spcBef>
              <a:buNone/>
            </a:pPr>
            <a:r>
              <a:rPr lang="en-US" sz="20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0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and laws that are necessary to protect public health. </a:t>
            </a:r>
            <a:endParaRPr lang="en-US" sz="2000" b="1"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indent="0">
              <a:lnSpc>
                <a:spcPct val="150000"/>
              </a:lnSpc>
              <a:spcBef>
                <a:spcPts val="0"/>
              </a:spcBef>
              <a:buNone/>
            </a:pPr>
            <a:r>
              <a:rPr lang="en-US" sz="20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Government agencies have access to sensitive air monitors.                                      </a:t>
            </a:r>
          </a:p>
          <a:p>
            <a:pPr marL="571500" indent="-342900">
              <a:lnSpc>
                <a:spcPct val="150000"/>
              </a:lnSpc>
              <a:spcBef>
                <a:spcPts val="0"/>
              </a:spcBef>
            </a:pPr>
            <a:r>
              <a:rPr lang="en-US" sz="2000" b="1" dirty="0">
                <a:solidFill>
                  <a:srgbClr val="000000"/>
                </a:solidFill>
                <a:latin typeface="Arial" panose="020B0604020202020204" pitchFamily="34" charset="0"/>
                <a:ea typeface="Times New Roman" panose="02020603050405020304" pitchFamily="18" charset="0"/>
                <a:cs typeface="Arial" panose="020B0604020202020204" pitchFamily="34" charset="0"/>
              </a:rPr>
              <a:t>They have </a:t>
            </a:r>
            <a:r>
              <a:rPr lang="en-US" sz="20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the capabilities to quantify the amount of toxins released by a company</a:t>
            </a:r>
          </a:p>
          <a:p>
            <a:pPr marL="0" indent="0">
              <a:lnSpc>
                <a:spcPct val="150000"/>
              </a:lnSpc>
              <a:spcBef>
                <a:spcPts val="0"/>
              </a:spcBef>
              <a:buNone/>
            </a:pPr>
            <a:r>
              <a:rPr lang="en-US" sz="20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0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that exceeds allowable thresholds.  They are in a position to support the health of </a:t>
            </a:r>
          </a:p>
          <a:p>
            <a:pPr marL="0" indent="0">
              <a:lnSpc>
                <a:spcPct val="150000"/>
              </a:lnSpc>
              <a:spcBef>
                <a:spcPts val="0"/>
              </a:spcBef>
              <a:buNone/>
            </a:pPr>
            <a:r>
              <a:rPr lang="en-US" sz="20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0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fence-line communities by being more collaborative, transparent, collect air</a:t>
            </a:r>
          </a:p>
          <a:p>
            <a:pPr marL="0" indent="0">
              <a:lnSpc>
                <a:spcPct val="150000"/>
              </a:lnSpc>
              <a:spcBef>
                <a:spcPts val="0"/>
              </a:spcBef>
              <a:buNone/>
            </a:pPr>
            <a:r>
              <a:rPr lang="en-US" sz="20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monitoring data and provide access to that data and its analysis.</a:t>
            </a:r>
            <a:endParaRPr lang="en-US"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34111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69B92-DB04-4E26-AA6E-19608B98657A}"/>
              </a:ext>
            </a:extLst>
          </p:cNvPr>
          <p:cNvSpPr>
            <a:spLocks noGrp="1"/>
          </p:cNvSpPr>
          <p:nvPr>
            <p:ph type="title"/>
          </p:nvPr>
        </p:nvSpPr>
        <p:spPr/>
        <p:txBody>
          <a:bodyPr/>
          <a:lstStyle/>
          <a:p>
            <a:pPr algn="ctr"/>
            <a:r>
              <a:rPr lang="en-US" b="1" i="1" dirty="0">
                <a:solidFill>
                  <a:srgbClr val="C00000"/>
                </a:solidFill>
              </a:rPr>
              <a:t>SOLUTION</a:t>
            </a:r>
          </a:p>
        </p:txBody>
      </p:sp>
      <p:sp>
        <p:nvSpPr>
          <p:cNvPr id="3" name="Content Placeholder 2">
            <a:extLst>
              <a:ext uri="{FF2B5EF4-FFF2-40B4-BE49-F238E27FC236}">
                <a16:creationId xmlns:a16="http://schemas.microsoft.com/office/drawing/2014/main" id="{BC6204D8-1F00-4A66-BD66-7F1DA0E91AD0}"/>
              </a:ext>
            </a:extLst>
          </p:cNvPr>
          <p:cNvSpPr>
            <a:spLocks noGrp="1"/>
          </p:cNvSpPr>
          <p:nvPr>
            <p:ph idx="1"/>
          </p:nvPr>
        </p:nvSpPr>
        <p:spPr/>
        <p:txBody>
          <a:bodyPr/>
          <a:lstStyle/>
          <a:p>
            <a:pPr marL="0" marR="0" indent="0">
              <a:lnSpc>
                <a:spcPct val="150000"/>
              </a:lnSpc>
              <a:spcBef>
                <a:spcPts val="0"/>
              </a:spcBef>
              <a:spcAft>
                <a:spcPts val="0"/>
              </a:spcAft>
            </a:pPr>
            <a:endParaRPr lang="en-US" sz="20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a:lnSpc>
                <a:spcPct val="150000"/>
              </a:lnSpc>
              <a:spcBef>
                <a:spcPts val="0"/>
              </a:spcBef>
            </a:pPr>
            <a:r>
              <a:rPr lang="en-US" sz="2000" b="1" dirty="0">
                <a:solidFill>
                  <a:srgbClr val="000000"/>
                </a:solidFill>
                <a:latin typeface="Arial" panose="020B0604020202020204" pitchFamily="34" charset="0"/>
                <a:ea typeface="Times New Roman" panose="02020603050405020304" pitchFamily="18" charset="0"/>
                <a:cs typeface="Arial" panose="020B0604020202020204" pitchFamily="34" charset="0"/>
              </a:rPr>
              <a:t>Government’s </a:t>
            </a:r>
            <a:r>
              <a:rPr lang="en-US" sz="20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first priority should be to protect the health of fence-line communities by holding violators of the U.S. EPA Clean Air Act accountable for violations.</a:t>
            </a:r>
          </a:p>
          <a:p>
            <a:pPr>
              <a:lnSpc>
                <a:spcPct val="150000"/>
              </a:lnSpc>
              <a:spcBef>
                <a:spcPts val="0"/>
              </a:spcBef>
            </a:pPr>
            <a:r>
              <a:rPr lang="en-US" sz="20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Collaboration with fence-line communities to address toxic air releases and</a:t>
            </a:r>
          </a:p>
          <a:p>
            <a:pPr marL="0" marR="0" indent="0">
              <a:lnSpc>
                <a:spcPct val="150000"/>
              </a:lnSpc>
              <a:spcBef>
                <a:spcPts val="0"/>
              </a:spcBef>
              <a:spcAft>
                <a:spcPts val="0"/>
              </a:spcAft>
              <a:buNone/>
            </a:pPr>
            <a:r>
              <a:rPr lang="en-US" sz="20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0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enforcing regulations are good first steps and necessary for not only those</a:t>
            </a:r>
          </a:p>
          <a:p>
            <a:pPr marL="0" marR="0" indent="0">
              <a:lnSpc>
                <a:spcPct val="150000"/>
              </a:lnSpc>
              <a:spcBef>
                <a:spcPts val="0"/>
              </a:spcBef>
              <a:spcAft>
                <a:spcPts val="0"/>
              </a:spcAft>
              <a:buNone/>
            </a:pPr>
            <a:r>
              <a:rPr lang="en-US" sz="20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0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subjected to stressors but also for agencies responsible for adequately addressing</a:t>
            </a:r>
          </a:p>
          <a:p>
            <a:pPr marL="0" marR="0" indent="0">
              <a:lnSpc>
                <a:spcPct val="150000"/>
              </a:lnSpc>
              <a:spcBef>
                <a:spcPts val="0"/>
              </a:spcBef>
              <a:spcAft>
                <a:spcPts val="0"/>
              </a:spcAft>
              <a:buNone/>
            </a:pPr>
            <a:r>
              <a:rPr lang="en-US" sz="2000" b="1" dirty="0">
                <a:solidFill>
                  <a:srgbClr val="000000"/>
                </a:solidFill>
                <a:latin typeface="Arial" panose="020B0604020202020204" pitchFamily="34" charset="0"/>
                <a:ea typeface="Times New Roman" panose="02020603050405020304" pitchFamily="18" charset="0"/>
                <a:cs typeface="Arial" panose="020B0604020202020204" pitchFamily="34" charset="0"/>
              </a:rPr>
              <a:t>  </a:t>
            </a:r>
            <a:r>
              <a:rPr lang="en-US" sz="20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them.</a:t>
            </a:r>
            <a:endParaRPr lang="en-US" sz="2000" b="1" dirty="0">
              <a:effectLst/>
              <a:latin typeface="Arial" panose="020B0604020202020204" pitchFamily="34" charset="0"/>
              <a:ea typeface="Calibri" panose="020F0502020204030204" pitchFamily="34" charset="0"/>
              <a:cs typeface="Arial" panose="020B0604020202020204" pitchFamily="34" charset="0"/>
            </a:endParaRPr>
          </a:p>
          <a:p>
            <a:pPr marL="0" marR="0" indent="0">
              <a:lnSpc>
                <a:spcPct val="150000"/>
              </a:lnSpc>
              <a:spcBef>
                <a:spcPts val="0"/>
              </a:spcBef>
              <a:spcAft>
                <a:spcPts val="800"/>
              </a:spcAft>
              <a:buNone/>
            </a:pPr>
            <a:endParaRPr lang="en-US" sz="2000" b="1" dirty="0">
              <a:effectLst/>
              <a:latin typeface="Arial" panose="020B060402020202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0709122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TotalTime>
  <Words>302</Words>
  <Application>Microsoft Office PowerPoint</Application>
  <PresentationFormat>Widescreen</PresentationFormat>
  <Paragraphs>25</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FENCELINE COMMUNITIES</vt:lpstr>
      <vt:lpstr>CONNECTION</vt:lpstr>
      <vt:lpstr>                              ASSISTANCE</vt:lpstr>
      <vt:lpstr>SOLUTION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FENCELINE COMMUNITIES</dc:title>
  <dc:creator>N GILYARD</dc:creator>
  <cp:lastModifiedBy>N GILYARD</cp:lastModifiedBy>
  <cp:revision>2</cp:revision>
  <dcterms:created xsi:type="dcterms:W3CDTF">2022-04-01T06:28:02Z</dcterms:created>
  <dcterms:modified xsi:type="dcterms:W3CDTF">2022-04-02T04:16:48Z</dcterms:modified>
</cp:coreProperties>
</file>